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23" r:id="rId3"/>
    <p:sldId id="332" r:id="rId4"/>
    <p:sldId id="257" r:id="rId5"/>
    <p:sldId id="330" r:id="rId6"/>
    <p:sldId id="331" r:id="rId7"/>
    <p:sldId id="333" r:id="rId8"/>
    <p:sldId id="337" r:id="rId9"/>
    <p:sldId id="341" r:id="rId10"/>
    <p:sldId id="334" r:id="rId11"/>
    <p:sldId id="324" r:id="rId12"/>
    <p:sldId id="335" r:id="rId13"/>
    <p:sldId id="336" r:id="rId14"/>
    <p:sldId id="338" r:id="rId15"/>
    <p:sldId id="339" r:id="rId16"/>
    <p:sldId id="340" r:id="rId17"/>
    <p:sldId id="342" r:id="rId18"/>
    <p:sldId id="343" r:id="rId19"/>
    <p:sldId id="345" r:id="rId20"/>
    <p:sldId id="344" r:id="rId21"/>
    <p:sldId id="346" r:id="rId22"/>
    <p:sldId id="347" r:id="rId23"/>
    <p:sldId id="348" r:id="rId24"/>
    <p:sldId id="349" r:id="rId25"/>
    <p:sldId id="320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4EC0598-DB3E-314B-BEEE-9634B808229D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4267" y="758905"/>
            <a:ext cx="8315466" cy="3958588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rgbClr val="008000"/>
                </a:solidFill>
                <a:latin typeface="Arial"/>
                <a:cs typeface="Arial"/>
              </a:rPr>
              <a:t>Creating YouTube Videos to Support Mathematics Classes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0304" y="4026237"/>
            <a:ext cx="73050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Arial"/>
                <a:cs typeface="Arial"/>
              </a:rPr>
              <a:t>Denny Burzynski</a:t>
            </a:r>
          </a:p>
          <a:p>
            <a:pPr algn="r"/>
            <a:r>
              <a:rPr lang="en-US" sz="3600" dirty="0">
                <a:latin typeface="Arial"/>
                <a:cs typeface="Arial"/>
              </a:rPr>
              <a:t>Western Nevada College</a:t>
            </a:r>
          </a:p>
          <a:p>
            <a:pPr algn="r"/>
            <a:r>
              <a:rPr lang="en-US" sz="3600" dirty="0">
                <a:latin typeface="Arial"/>
                <a:cs typeface="Arial"/>
              </a:rPr>
              <a:t>Carson City, NV</a:t>
            </a:r>
          </a:p>
          <a:p>
            <a:pPr algn="r"/>
            <a:r>
              <a:rPr lang="en-US" sz="3600" dirty="0">
                <a:latin typeface="Arial"/>
                <a:cs typeface="Arial"/>
              </a:rPr>
              <a:t>April,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67C73-F319-B531-242A-7B43024D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816E0C-3944-2495-0F5F-21FCBA88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5CD567-A044-05C6-EA7D-FE4CF861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4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483476" y="1158089"/>
            <a:ext cx="84082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Now, my Co-Req College Algebra Classes go for about </a:t>
            </a:r>
          </a:p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hours and my students and I work through a lot of example problems together. 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3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D3DF6-52E4-3827-8370-A5D67C9D0AF9}"/>
              </a:ext>
            </a:extLst>
          </p:cNvPr>
          <p:cNvSpPr txBox="1"/>
          <p:nvPr/>
        </p:nvSpPr>
        <p:spPr>
          <a:xfrm>
            <a:off x="483476" y="1158089"/>
            <a:ext cx="8408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we are together, they do pretty well with the material.</a:t>
            </a:r>
          </a:p>
        </p:txBody>
      </p:sp>
    </p:spTree>
    <p:extLst>
      <p:ext uri="{BB962C8B-B14F-4D97-AF65-F5344CB8AC3E}">
        <p14:creationId xmlns:p14="http://schemas.microsoft.com/office/powerpoint/2010/main" val="19643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D3DF6-52E4-3827-8370-A5D67C9D0AF9}"/>
              </a:ext>
            </a:extLst>
          </p:cNvPr>
          <p:cNvSpPr txBox="1"/>
          <p:nvPr/>
        </p:nvSpPr>
        <p:spPr>
          <a:xfrm>
            <a:off x="483476" y="1158089"/>
            <a:ext cx="84082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although they are excited to be there, by the time they get to their cars, they have forgotten almost everything we did in class. </a:t>
            </a:r>
          </a:p>
        </p:txBody>
      </p:sp>
    </p:spTree>
    <p:extLst>
      <p:ext uri="{BB962C8B-B14F-4D97-AF65-F5344CB8AC3E}">
        <p14:creationId xmlns:p14="http://schemas.microsoft.com/office/powerpoint/2010/main" val="333772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D3DF6-52E4-3827-8370-A5D67C9D0AF9}"/>
              </a:ext>
            </a:extLst>
          </p:cNvPr>
          <p:cNvSpPr txBox="1"/>
          <p:nvPr/>
        </p:nvSpPr>
        <p:spPr>
          <a:xfrm>
            <a:off x="651642" y="1494420"/>
            <a:ext cx="8408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need someone there with them working through the problems.</a:t>
            </a:r>
          </a:p>
        </p:txBody>
      </p:sp>
    </p:spTree>
    <p:extLst>
      <p:ext uri="{BB962C8B-B14F-4D97-AF65-F5344CB8AC3E}">
        <p14:creationId xmlns:p14="http://schemas.microsoft.com/office/powerpoint/2010/main" val="418849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D3DF6-52E4-3827-8370-A5D67C9D0AF9}"/>
              </a:ext>
            </a:extLst>
          </p:cNvPr>
          <p:cNvSpPr txBox="1"/>
          <p:nvPr/>
        </p:nvSpPr>
        <p:spPr>
          <a:xfrm>
            <a:off x="515008" y="973423"/>
            <a:ext cx="84082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decided to create videos of me working through exercises similar to those in the homework. It would be like me sitting with a student as a guide. </a:t>
            </a:r>
          </a:p>
        </p:txBody>
      </p:sp>
    </p:spTree>
    <p:extLst>
      <p:ext uri="{BB962C8B-B14F-4D97-AF65-F5344CB8AC3E}">
        <p14:creationId xmlns:p14="http://schemas.microsoft.com/office/powerpoint/2010/main" val="166791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D3DF6-52E4-3827-8370-A5D67C9D0AF9}"/>
              </a:ext>
            </a:extLst>
          </p:cNvPr>
          <p:cNvSpPr txBox="1"/>
          <p:nvPr/>
        </p:nvSpPr>
        <p:spPr>
          <a:xfrm>
            <a:off x="367862" y="1342755"/>
            <a:ext cx="8408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homework, I have </a:t>
            </a:r>
          </a:p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both </a:t>
            </a:r>
          </a:p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MML and XYZ.</a:t>
            </a:r>
          </a:p>
        </p:txBody>
      </p:sp>
    </p:spTree>
    <p:extLst>
      <p:ext uri="{BB962C8B-B14F-4D97-AF65-F5344CB8AC3E}">
        <p14:creationId xmlns:p14="http://schemas.microsoft.com/office/powerpoint/2010/main" val="220681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5FDECB8-D5E8-9BC9-A3EA-24574EC9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23" y="1298144"/>
            <a:ext cx="7772400" cy="37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4138D3-210C-DE57-E1F1-2F72C212F0BD}"/>
              </a:ext>
            </a:extLst>
          </p:cNvPr>
          <p:cNvSpPr txBox="1"/>
          <p:nvPr/>
        </p:nvSpPr>
        <p:spPr>
          <a:xfrm>
            <a:off x="1355834" y="1145628"/>
            <a:ext cx="62326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 YouTube channel and work through every assigned homework problem.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6697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95E8671-0DD6-06A1-B760-EC4072F4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" y="0"/>
            <a:ext cx="7772400" cy="64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2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4138D3-210C-DE57-E1F1-2F72C212F0BD}"/>
              </a:ext>
            </a:extLst>
          </p:cNvPr>
          <p:cNvSpPr txBox="1"/>
          <p:nvPr/>
        </p:nvSpPr>
        <p:spPr>
          <a:xfrm>
            <a:off x="1723696" y="1342755"/>
            <a:ext cx="6232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a channel for every class I teach.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560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1082565" y="428178"/>
            <a:ext cx="75815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decades ago, I took guitar lessons from a fellow in San Francisco, Roger Rocha, hoping to learn how to play surf guitar music like Dick Dale’s 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Miserlou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the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Langhorns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Quiet Surf.</a:t>
            </a:r>
          </a:p>
        </p:txBody>
      </p:sp>
    </p:spTree>
    <p:extLst>
      <p:ext uri="{BB962C8B-B14F-4D97-AF65-F5344CB8AC3E}">
        <p14:creationId xmlns:p14="http://schemas.microsoft.com/office/powerpoint/2010/main" val="35857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941C14-78AC-319A-22E6-DE6B529CC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00" y="0"/>
            <a:ext cx="505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17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4138D3-210C-DE57-E1F1-2F72C212F0BD}"/>
              </a:ext>
            </a:extLst>
          </p:cNvPr>
          <p:cNvSpPr txBox="1"/>
          <p:nvPr/>
        </p:nvSpPr>
        <p:spPr>
          <a:xfrm>
            <a:off x="1366344" y="1496359"/>
            <a:ext cx="6232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use the iPad app</a:t>
            </a:r>
          </a:p>
          <a:p>
            <a:pPr algn="ctr"/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Vittle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0E4BF-1B88-8C1F-F84E-D01FC9406231}"/>
              </a:ext>
            </a:extLst>
          </p:cNvPr>
          <p:cNvSpPr txBox="1"/>
          <p:nvPr/>
        </p:nvSpPr>
        <p:spPr>
          <a:xfrm>
            <a:off x="1219199" y="3429000"/>
            <a:ext cx="6232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Vittle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 Video Whiteboard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9069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8473B-51F4-EA92-5197-80C187713833}"/>
              </a:ext>
            </a:extLst>
          </p:cNvPr>
          <p:cNvSpPr txBox="1"/>
          <p:nvPr/>
        </p:nvSpPr>
        <p:spPr>
          <a:xfrm>
            <a:off x="1455682" y="619480"/>
            <a:ext cx="6232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Vittle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screencast recorder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CF22D-1F44-E0C4-BFA9-E706577EE6FE}"/>
              </a:ext>
            </a:extLst>
          </p:cNvPr>
          <p:cNvSpPr txBox="1"/>
          <p:nvPr/>
        </p:nvSpPr>
        <p:spPr>
          <a:xfrm>
            <a:off x="1455681" y="2356942"/>
            <a:ext cx="6232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records what I write on my iPad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3A84A-18F6-E331-25B9-5B730806E82A}"/>
              </a:ext>
            </a:extLst>
          </p:cNvPr>
          <p:cNvSpPr txBox="1"/>
          <p:nvPr/>
        </p:nvSpPr>
        <p:spPr>
          <a:xfrm>
            <a:off x="1548574" y="4094405"/>
            <a:ext cx="62326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then upload the recording to my YouTube channel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69260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98B2CC-1ADF-06B0-C64A-C7BB64D4AC02}"/>
              </a:ext>
            </a:extLst>
          </p:cNvPr>
          <p:cNvSpPr txBox="1"/>
          <p:nvPr/>
        </p:nvSpPr>
        <p:spPr>
          <a:xfrm>
            <a:off x="1382110" y="1922762"/>
            <a:ext cx="62326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Demonstration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iPad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60096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23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894" y="1759002"/>
            <a:ext cx="7637470" cy="717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Arial"/>
                <a:cs typeface="Arial"/>
              </a:rPr>
              <a:t>The city of Las Vegas requires that all conference presenters end their presentations this way:</a:t>
            </a:r>
          </a:p>
        </p:txBody>
      </p:sp>
    </p:spTree>
    <p:extLst>
      <p:ext uri="{BB962C8B-B14F-4D97-AF65-F5344CB8AC3E}">
        <p14:creationId xmlns:p14="http://schemas.microsoft.com/office/powerpoint/2010/main" val="1777226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vis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0432" y="470172"/>
            <a:ext cx="5982914" cy="5759738"/>
          </a:xfrm>
        </p:spPr>
      </p:pic>
    </p:spTree>
    <p:extLst>
      <p:ext uri="{BB962C8B-B14F-4D97-AF65-F5344CB8AC3E}">
        <p14:creationId xmlns:p14="http://schemas.microsoft.com/office/powerpoint/2010/main" val="27349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781243" y="1646566"/>
            <a:ext cx="7581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Roger would help </a:t>
            </a:r>
          </a:p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to learn scales.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5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8A011113-6FF3-0BCE-8D8A-C7A67B644E41}"/>
              </a:ext>
            </a:extLst>
          </p:cNvPr>
          <p:cNvSpPr txBox="1">
            <a:spLocks/>
          </p:cNvSpPr>
          <p:nvPr/>
        </p:nvSpPr>
        <p:spPr>
          <a:xfrm>
            <a:off x="414267" y="758905"/>
            <a:ext cx="8315466" cy="3958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en-US" sz="66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A chart of a guitar chord&#10;&#10;Description automatically generated">
            <a:extLst>
              <a:ext uri="{FF2B5EF4-FFF2-40B4-BE49-F238E27FC236}">
                <a16:creationId xmlns:a16="http://schemas.microsoft.com/office/drawing/2014/main" id="{7959B179-0026-744B-FDA5-8C8BE861E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83" y="567559"/>
            <a:ext cx="8052500" cy="57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9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714704" y="1047476"/>
            <a:ext cx="81139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 were 45 minutes long and I was excited about the music and enthusiastic about learning it. 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6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1103586" y="1158089"/>
            <a:ext cx="75815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I was sitting and working together with him, the scales made sense and I could play parts of those tunes.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483476" y="1158089"/>
            <a:ext cx="8408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But, by the time I got to my car, I forgot almost everything he had showed me.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7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483476" y="1158089"/>
            <a:ext cx="84082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found videos on YouTube that helped me with scales similar to those Roger showed me during our lesson.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3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19D29-3942-28F4-6415-551950CFE6F5}"/>
              </a:ext>
            </a:extLst>
          </p:cNvPr>
          <p:cNvSpPr txBox="1"/>
          <p:nvPr/>
        </p:nvSpPr>
        <p:spPr>
          <a:xfrm>
            <a:off x="483476" y="1158089"/>
            <a:ext cx="84082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almost like having someone sitting next to me helping me through the music.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96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7691</TotalTime>
  <Words>355</Words>
  <Application>Microsoft Macintosh PowerPoint</Application>
  <PresentationFormat>On-screen Show (4:3)</PresentationFormat>
  <Paragraphs>34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Goudy Old Style</vt:lpstr>
      <vt:lpstr>Impact</vt:lpstr>
      <vt:lpstr>Rockwell</vt:lpstr>
      <vt:lpstr>Tahoma</vt:lpstr>
      <vt:lpstr>Inkwell</vt:lpstr>
      <vt:lpstr>Creating YouTube Videos to Support Mathematics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</dc:title>
  <dc:creator>Denny Burzynski</dc:creator>
  <cp:lastModifiedBy>Burzynski, Denny</cp:lastModifiedBy>
  <cp:revision>119</cp:revision>
  <dcterms:created xsi:type="dcterms:W3CDTF">2015-10-25T19:06:23Z</dcterms:created>
  <dcterms:modified xsi:type="dcterms:W3CDTF">2024-04-05T20:39:51Z</dcterms:modified>
</cp:coreProperties>
</file>